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91" r:id="rId31"/>
    <p:sldId id="292" r:id="rId32"/>
    <p:sldId id="282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29.xml"/><Relationship Id="rId7" Type="http://schemas.openxmlformats.org/officeDocument/2006/relationships/slide" Target="slide3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1.xml"/><Relationship Id="rId10" Type="http://schemas.openxmlformats.org/officeDocument/2006/relationships/image" Target="../media/image83.png"/><Relationship Id="rId4" Type="http://schemas.openxmlformats.org/officeDocument/2006/relationships/slide" Target="slide30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Particle-to-field Transform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8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0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34" y="3282352"/>
            <a:ext cx="5127221" cy="2685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>
            <a:off x="7374269" y="4915483"/>
            <a:ext cx="889837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>
            <a:off x="7375048" y="5464698"/>
            <a:ext cx="889837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>
            <a:off x="7440404" y="5967734"/>
            <a:ext cx="889837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>
            <a:off x="10362221" y="4354765"/>
            <a:ext cx="7658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9143021" y="4826342"/>
            <a:ext cx="91537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35208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7" cy="1188620"/>
            <a:chOff x="7576621" y="1440196"/>
            <a:chExt cx="1992516" cy="133584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7" y="1440196"/>
              <a:ext cx="1698490" cy="1335847"/>
              <a:chOff x="7844647" y="1362469"/>
              <a:chExt cx="1698490" cy="133584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7" y="1362469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7952" y="2034775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18932" y="5666473"/>
            <a:ext cx="3098240" cy="848469"/>
            <a:chOff x="2221172" y="5776843"/>
            <a:chExt cx="3506109" cy="9601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8931" y="5787955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8932" y="6103782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18932" y="64069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2448</TotalTime>
  <Words>1294</Words>
  <Application>Microsoft Office PowerPoint</Application>
  <PresentationFormat>Widescreen</PresentationFormat>
  <Paragraphs>325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Gaussian Chain</vt:lpstr>
      <vt:lpstr>Particle-to-Field Transform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138</cp:revision>
  <dcterms:created xsi:type="dcterms:W3CDTF">2022-03-28T18:43:16Z</dcterms:created>
  <dcterms:modified xsi:type="dcterms:W3CDTF">2022-08-24T00:02:32Z</dcterms:modified>
</cp:coreProperties>
</file>